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D0F9E40-AE5B-7CFB-7BAC-744A74287795}" name="Lauren Fowler" initials="LF" userId="S::lfowler@ispe.org::c4d88f1b-a58f-475b-8ffa-9d1ab62c7fd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17BF50-D2DA-67FC-04EC-99AE0899D74B}" v="7" dt="2023-09-18T03:19:15.305"/>
    <p1510:client id="{1640DE02-626F-7D34-9E84-F7DB35588B36}" v="25" dt="2023-09-12T21:51:16.157"/>
    <p1510:client id="{2D7497B5-BBAB-F5CF-D009-F97F387D3423}" v="10" dt="2023-09-15T21:06:11.031"/>
    <p1510:client id="{3C5885E6-022A-5F6B-6912-074A693E16A0}" v="1" dt="2023-09-18T17:41:48.030"/>
    <p1510:client id="{643A087E-99EF-E297-A51E-E5FE4BB1BC32}" v="86" dt="2023-09-12T02:02:30.714"/>
    <p1510:client id="{8D7C96F4-5601-8042-1FD6-EAF0D32529E3}" v="1" dt="2023-09-18T17:23:34.751"/>
    <p1510:client id="{AFF770AF-3F39-69B6-6BE7-5542A145316B}" v="18" dt="2023-09-15T02:02:24.877"/>
    <p1510:client id="{D57F210D-5F27-14F6-EF74-10CFAF075561}" v="3" dt="2023-09-18T16:41:02.750"/>
    <p1510:client id="{E5F35F98-D62E-C706-AC39-73E4FE5A1B42}" v="19" dt="2023-09-12T11:47:32.3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and orange background with text&#10;&#10;Description automatically generated">
            <a:extLst>
              <a:ext uri="{FF2B5EF4-FFF2-40B4-BE49-F238E27FC236}">
                <a16:creationId xmlns:a16="http://schemas.microsoft.com/office/drawing/2014/main" id="{5BD78386-5085-7347-4286-B1AE593CD4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991" y="-121675"/>
            <a:ext cx="12486968" cy="7023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-up of a logo&#10;&#10;Description automatically generated">
            <a:extLst>
              <a:ext uri="{FF2B5EF4-FFF2-40B4-BE49-F238E27FC236}">
                <a16:creationId xmlns:a16="http://schemas.microsoft.com/office/drawing/2014/main" id="{6D4AEA59-E297-C96E-5C98-FCD494A10E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0304F4C6-2CF0-7941-EC83-DAA3F39DB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795" y="3330747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en-US" sz="6000" b="1" dirty="0">
                <a:solidFill>
                  <a:srgbClr val="0070C0"/>
                </a:solidFill>
                <a:latin typeface="Arial"/>
                <a:cs typeface="Calibri Light"/>
              </a:rPr>
              <a:t>Title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87B2EF5-17E4-3B31-52BA-B1E55C1683B9}"/>
              </a:ext>
            </a:extLst>
          </p:cNvPr>
          <p:cNvSpPr txBox="1">
            <a:spLocks/>
          </p:cNvSpPr>
          <p:nvPr/>
        </p:nvSpPr>
        <p:spPr>
          <a:xfrm>
            <a:off x="856736" y="4498460"/>
            <a:ext cx="10514174" cy="1902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Calibri Light"/>
              </a:rPr>
              <a:t>Paragraph Copy</a:t>
            </a:r>
          </a:p>
          <a:p>
            <a:pPr algn="r"/>
            <a:endParaRPr lang="en-US" sz="320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945270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A close-up of a person&#10;&#10;Description automatically generated">
            <a:extLst>
              <a:ext uri="{FF2B5EF4-FFF2-40B4-BE49-F238E27FC236}">
                <a16:creationId xmlns:a16="http://schemas.microsoft.com/office/drawing/2014/main" id="{11C46147-E723-A6B1-36A3-C48E74CB0F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491" y="0"/>
            <a:ext cx="12296878" cy="6916994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F51671D-7F0B-A3C8-B53F-D26F6A94C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070C0"/>
                </a:solidFill>
                <a:latin typeface="Arial"/>
                <a:cs typeface="Calibri Light"/>
              </a:rPr>
              <a:t>Title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BBE84D-F432-ED0A-DA0C-CDC6D875D4E6}"/>
              </a:ext>
            </a:extLst>
          </p:cNvPr>
          <p:cNvSpPr txBox="1">
            <a:spLocks/>
          </p:cNvSpPr>
          <p:nvPr/>
        </p:nvSpPr>
        <p:spPr>
          <a:xfrm>
            <a:off x="836141" y="1701714"/>
            <a:ext cx="10525897" cy="3168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Calibri Light"/>
              </a:rPr>
              <a:t>Paragraph Copy</a:t>
            </a:r>
          </a:p>
          <a:p>
            <a:endParaRPr lang="en-US" sz="320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530265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a12aab8-b0ff-4727-8448-ad62d66df384" xsi:nil="true"/>
    <lcf76f155ced4ddcb4097134ff3c332f xmlns="62113a6a-a85d-4285-ba07-fe5bec9260ab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  <PDFcreated xmlns="62113a6a-a85d-4285-ba07-fe5bec9260ab">false</PDFcreated>
    <_Flow_SignoffStatus xmlns="62113a6a-a85d-4285-ba07-fe5bec9260a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56A9F5DF523547ACB7EB819BB276AD" ma:contentTypeVersion="26" ma:contentTypeDescription="Create a new document." ma:contentTypeScope="" ma:versionID="c650fafde4ced733bcae83a558668d31">
  <xsd:schema xmlns:xsd="http://www.w3.org/2001/XMLSchema" xmlns:xs="http://www.w3.org/2001/XMLSchema" xmlns:p="http://schemas.microsoft.com/office/2006/metadata/properties" xmlns:ns1="http://schemas.microsoft.com/sharepoint/v3" xmlns:ns2="62113a6a-a85d-4285-ba07-fe5bec9260ab" xmlns:ns3="6a12aab8-b0ff-4727-8448-ad62d66df384" targetNamespace="http://schemas.microsoft.com/office/2006/metadata/properties" ma:root="true" ma:fieldsID="5322ac90be46557576de2df61fc3e5b4" ns1:_="" ns2:_="" ns3:_="">
    <xsd:import namespace="http://schemas.microsoft.com/sharepoint/v3"/>
    <xsd:import namespace="62113a6a-a85d-4285-ba07-fe5bec9260ab"/>
    <xsd:import namespace="6a12aab8-b0ff-4727-8448-ad62d66df3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_Flow_SignoffStatus" minOccurs="0"/>
                <xsd:element ref="ns2:PDFcreated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113a6a-a85d-4285-ba07-fe5bec9260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e24a1ca0-94a0-49da-8387-66537477a47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5" nillable="true" ma:displayName="Sign-off status" ma:internalName="Sign_x002d_off_x0020_status">
      <xsd:simpleType>
        <xsd:restriction base="dms:Text"/>
      </xsd:simpleType>
    </xsd:element>
    <xsd:element name="PDFcreated" ma:index="26" nillable="true" ma:displayName="PDF created" ma:default="0" ma:format="Dropdown" ma:internalName="PDFcreated">
      <xsd:simpleType>
        <xsd:restriction base="dms:Boolean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2aab8-b0ff-4727-8448-ad62d66df38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61dc3cb9-a04e-47e2-8a9f-7b3da929b692}" ma:internalName="TaxCatchAll" ma:showField="CatchAllData" ma:web="6a12aab8-b0ff-4727-8448-ad62d66df3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260C18-11E2-4581-8323-05F50BF6461C}">
  <ds:schemaRefs>
    <ds:schemaRef ds:uri="63a07502-40c2-4ade-b698-b5d90fd2a328"/>
    <ds:schemaRef ds:uri="6a12aab8-b0ff-4727-8448-ad62d66df384"/>
    <ds:schemaRef ds:uri="http://schemas.microsoft.com/office/2006/metadata/properties"/>
    <ds:schemaRef ds:uri="http://schemas.microsoft.com/office/infopath/2007/PartnerControls"/>
    <ds:schemaRef ds:uri="62113a6a-a85d-4285-ba07-fe5bec9260ab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D9632EC3-CB85-4E71-9DB9-21758758C7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228E1F-74DF-4954-8DDF-9E2312527D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2113a6a-a85d-4285-ba07-fe5bec9260ab"/>
    <ds:schemaRef ds:uri="6a12aab8-b0ff-4727-8448-ad62d66df3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1185</TotalTime>
  <Words>6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Title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Andee Penry</dc:creator>
  <cp:lastModifiedBy>Andee Penry</cp:lastModifiedBy>
  <cp:revision>30</cp:revision>
  <dcterms:created xsi:type="dcterms:W3CDTF">2023-09-12T01:55:50Z</dcterms:created>
  <dcterms:modified xsi:type="dcterms:W3CDTF">2024-05-15T14:40:15Z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0x010100A656A9F5DF523547ACB7EB819BB276AD</vt:lpwstr>
  </property>
  <property fmtid="{D5CDD505-2E9C-101B-9397-08002B2CF9AE}" pid="3" name="MediaServiceImageTags">
    <vt:lpwstr/>
  </property>
</Properties>
</file>